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F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2/19/2016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2100" y="1996225"/>
            <a:ext cx="9068586" cy="166137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Austr</a:t>
            </a:r>
            <a:r>
              <a:rPr lang="en-US" dirty="0" smtClean="0">
                <a:solidFill>
                  <a:srgbClr val="31FF21"/>
                </a:solidFill>
              </a:rPr>
              <a:t>alia</a:t>
            </a:r>
            <a:br>
              <a:rPr lang="en-US" dirty="0" smtClean="0">
                <a:solidFill>
                  <a:srgbClr val="31FF21"/>
                </a:solidFill>
              </a:rPr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712" y="2616935"/>
            <a:ext cx="3057367" cy="252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706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566670"/>
            <a:ext cx="2432304" cy="5318974"/>
          </a:xfrm>
        </p:spPr>
        <p:txBody>
          <a:bodyPr/>
          <a:lstStyle/>
          <a:p>
            <a:r>
              <a:rPr lang="en-US" dirty="0" smtClean="0"/>
              <a:t>The never never river.</a:t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There is also a lake called </a:t>
            </a:r>
            <a:r>
              <a:rPr lang="en-NZ" dirty="0"/>
              <a:t>Lake Hillier in Australia is a bright pink </a:t>
            </a:r>
            <a:r>
              <a:rPr lang="en-NZ" dirty="0" smtClean="0"/>
              <a:t/>
            </a:r>
            <a:br>
              <a:rPr lang="en-NZ" dirty="0" smtClean="0"/>
            </a:br>
            <a:r>
              <a:rPr lang="en-NZ" dirty="0" smtClean="0"/>
              <a:t>colour </a:t>
            </a:r>
            <a:r>
              <a:rPr lang="en-NZ" dirty="0"/>
              <a:t>and scientists aren't sure why.</a:t>
            </a:r>
            <a:r>
              <a:rPr lang="en-US" dirty="0" smtClean="0"/>
              <a:t>   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" r="6219"/>
          <a:stretch>
            <a:fillRect/>
          </a:stretch>
        </p:blipFill>
        <p:spPr>
          <a:xfrm>
            <a:off x="229316" y="128787"/>
            <a:ext cx="4059349" cy="3036581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V="1">
            <a:off x="9296400" y="5788151"/>
            <a:ext cx="2432304" cy="97493"/>
          </a:xfrm>
        </p:spPr>
        <p:txBody>
          <a:bodyPr>
            <a:normAutofit fontScale="25000" lnSpcReduction="20000"/>
          </a:bodyPr>
          <a:lstStyle/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279" y="3410571"/>
            <a:ext cx="4213895" cy="3160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77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536791"/>
            <a:ext cx="2432304" cy="4571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0800000" flipV="1">
            <a:off x="9156878" y="582509"/>
            <a:ext cx="2678806" cy="5921322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 smtClean="0"/>
              <a:t>Australia has over 10,000 beach's you could visit a new beach every day for over 27 years.</a:t>
            </a:r>
          </a:p>
          <a:p>
            <a:r>
              <a:rPr lang="en-NZ" sz="2800" dirty="0"/>
              <a:t>In 1967, Australia's Prime Minister went to the beach for a swim and </a:t>
            </a:r>
            <a:r>
              <a:rPr lang="en-NZ" sz="2800" dirty="0" smtClean="0"/>
              <a:t>was never </a:t>
            </a:r>
            <a:r>
              <a:rPr lang="en-NZ" sz="2800" dirty="0"/>
              <a:t>seen again.</a:t>
            </a:r>
          </a:p>
          <a:p>
            <a:r>
              <a:rPr lang="en-NZ" sz="2800" dirty="0"/>
              <a:t/>
            </a:r>
            <a:br>
              <a:rPr lang="en-NZ" sz="2800" dirty="0"/>
            </a:br>
            <a:r>
              <a:rPr lang="en-US" sz="2800" dirty="0" smtClean="0"/>
              <a:t>     </a:t>
            </a:r>
            <a:endParaRPr lang="en-US" sz="2800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" b="130"/>
          <a:stretch>
            <a:fillRect/>
          </a:stretch>
        </p:blipFill>
        <p:spPr>
          <a:xfrm>
            <a:off x="434661" y="309392"/>
            <a:ext cx="8039638" cy="6014649"/>
          </a:xfrm>
        </p:spPr>
      </p:pic>
    </p:spTree>
    <p:extLst>
      <p:ext uri="{BB962C8B-B14F-4D97-AF65-F5344CB8AC3E}">
        <p14:creationId xmlns:p14="http://schemas.microsoft.com/office/powerpoint/2010/main" val="3161898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826051"/>
          </a:xfrm>
        </p:spPr>
        <p:txBody>
          <a:bodyPr/>
          <a:lstStyle/>
          <a:p>
            <a:r>
              <a:rPr lang="en-US" dirty="0" smtClean="0"/>
              <a:t>Interesting facts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7" r="12267"/>
          <a:stretch>
            <a:fillRect/>
          </a:stretch>
        </p:blipFill>
        <p:spPr>
          <a:xfrm>
            <a:off x="228599" y="237744"/>
            <a:ext cx="3589992" cy="268576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1313645"/>
            <a:ext cx="2432304" cy="50432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There are more kangaroos then people in Australia and has10 times more camels then koalas and koalas have been coming exscinded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0528" y="1769642"/>
            <a:ext cx="4469130" cy="458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50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564866"/>
            <a:ext cx="2432304" cy="4045771"/>
          </a:xfrm>
        </p:spPr>
        <p:txBody>
          <a:bodyPr/>
          <a:lstStyle/>
          <a:p>
            <a:r>
              <a:rPr lang="en-NZ" dirty="0"/>
              <a:t>There were </a:t>
            </a:r>
            <a:r>
              <a:rPr lang="en-NZ" dirty="0" smtClean="0"/>
              <a:t>10 million</a:t>
            </a:r>
            <a:br>
              <a:rPr lang="en-NZ" dirty="0" smtClean="0"/>
            </a:br>
            <a:r>
              <a:rPr lang="en-NZ" dirty="0" smtClean="0"/>
              <a:t>koalas </a:t>
            </a:r>
            <a:r>
              <a:rPr lang="en-NZ" dirty="0"/>
              <a:t>before British  </a:t>
            </a:r>
            <a:br>
              <a:rPr lang="en-NZ" dirty="0"/>
            </a:br>
            <a:r>
              <a:rPr lang="en-NZ" dirty="0" smtClean="0"/>
              <a:t>arrived in Australia. </a:t>
            </a:r>
            <a:r>
              <a:rPr lang="en-NZ" dirty="0"/>
              <a:t>Now, there </a:t>
            </a:r>
            <a:r>
              <a:rPr lang="en-NZ" dirty="0" smtClean="0"/>
              <a:t>are 43,000</a:t>
            </a:r>
            <a:r>
              <a:rPr lang="en-NZ" dirty="0"/>
              <a:t> in the </a:t>
            </a:r>
            <a:r>
              <a:rPr lang="en-NZ" dirty="0" smtClean="0"/>
              <a:t>wild.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5692462"/>
            <a:ext cx="2432304" cy="95690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6" b="766"/>
          <a:stretch>
            <a:fillRect/>
          </a:stretch>
        </p:blipFill>
        <p:spPr>
          <a:xfrm>
            <a:off x="280115" y="313217"/>
            <a:ext cx="8361609" cy="6255523"/>
          </a:xfrm>
        </p:spPr>
      </p:pic>
    </p:spTree>
    <p:extLst>
      <p:ext uri="{BB962C8B-B14F-4D97-AF65-F5344CB8AC3E}">
        <p14:creationId xmlns:p14="http://schemas.microsoft.com/office/powerpoint/2010/main" val="32824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732294"/>
            <a:ext cx="2432304" cy="3247278"/>
          </a:xfrm>
        </p:spPr>
        <p:txBody>
          <a:bodyPr/>
          <a:lstStyle/>
          <a:p>
            <a:r>
              <a:rPr lang="en-NZ" dirty="0"/>
              <a:t>10% of Britons think Australia </a:t>
            </a:r>
            <a:r>
              <a:rPr lang="en-NZ" dirty="0" smtClean="0"/>
              <a:t>is further </a:t>
            </a:r>
            <a:r>
              <a:rPr lang="en-NZ" dirty="0"/>
              <a:t>away than the Moon, a survey found in 2013.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flipV="1">
            <a:off x="9296400" y="5788152"/>
            <a:ext cx="2432304" cy="58856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0" b="12050"/>
          <a:stretch>
            <a:fillRect/>
          </a:stretch>
        </p:blipFill>
        <p:spPr>
          <a:xfrm>
            <a:off x="228599" y="237744"/>
            <a:ext cx="4020364" cy="3007732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426" y="2610827"/>
            <a:ext cx="3659210" cy="3801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75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TM03457510[[fn=Savon]]</Template>
  <TotalTime>52</TotalTime>
  <Words>56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Century Gothic</vt:lpstr>
      <vt:lpstr>Garamond</vt:lpstr>
      <vt:lpstr>Savon</vt:lpstr>
      <vt:lpstr>Australia  </vt:lpstr>
      <vt:lpstr>The never never river.   There is also a lake called Lake Hillier in Australia is a bright pink  colour and scientists aren't sure why.   </vt:lpstr>
      <vt:lpstr>PowerPoint Presentation</vt:lpstr>
      <vt:lpstr>Interesting facts</vt:lpstr>
      <vt:lpstr>There were 10 million koalas before British   arrived in Australia. Now, there are 43,000 in the wild.</vt:lpstr>
      <vt:lpstr>10% of Britons think Australia is further away than the Moon, a survey found in 2013.</vt:lpstr>
    </vt:vector>
  </TitlesOfParts>
  <Company>Royal Oak Primary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  </dc:title>
  <dc:creator>Room21</dc:creator>
  <cp:lastModifiedBy>Room21</cp:lastModifiedBy>
  <cp:revision>12</cp:revision>
  <dcterms:created xsi:type="dcterms:W3CDTF">2016-02-18T21:08:48Z</dcterms:created>
  <dcterms:modified xsi:type="dcterms:W3CDTF">2016-02-18T22:03:18Z</dcterms:modified>
</cp:coreProperties>
</file>